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3">
  <p:sldMasterIdLst>
    <p:sldMasterId id="2147483648" r:id="rId1"/>
  </p:sldMasterIdLst>
  <p:notesMasterIdLst>
    <p:notesMasterId r:id="rId8"/>
  </p:notesMasterIdLst>
  <p:sldIdLst>
    <p:sldId id="361" r:id="rId2"/>
    <p:sldId id="360" r:id="rId3"/>
    <p:sldId id="375" r:id="rId4"/>
    <p:sldId id="376" r:id="rId5"/>
    <p:sldId id="377" r:id="rId6"/>
    <p:sldId id="261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AcadNusx" pitchFamily="2" charset="0"/>
      <p:regular r:id="rId13"/>
    </p:embeddedFont>
    <p:embeddedFont>
      <p:font typeface="Sylfaen" panose="010A0502050306030303" pitchFamily="18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chitanava" initials="k" lastIdx="1" clrIdx="0"/>
  <p:cmAuthor id="1" name="skiknadze" initials="s" lastIdx="19" clrIdx="1"/>
  <p:cmAuthor id="2" name="kdondoladze" initials="k" lastIdx="3" clrIdx="2"/>
  <p:cmAuthor id="3" name="Khatuna Dondoladze" initials="KD" lastIdx="31" clrIdx="3">
    <p:extLst>
      <p:ext uri="{19B8F6BF-5375-455C-9EA6-DF929625EA0E}">
        <p15:presenceInfo xmlns:p15="http://schemas.microsoft.com/office/powerpoint/2012/main" userId="S-1-5-21-2948340477-1701291880-3581316417-13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07D"/>
    <a:srgbClr val="C60C46"/>
    <a:srgbClr val="D1205D"/>
    <a:srgbClr val="9AB3E6"/>
    <a:srgbClr val="5ABEBE"/>
    <a:srgbClr val="267B98"/>
    <a:srgbClr val="260C96"/>
    <a:srgbClr val="1C3972"/>
    <a:srgbClr val="1846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4" autoAdjust="0"/>
    <p:restoredTop sz="94676" autoAdjust="0"/>
  </p:normalViewPr>
  <p:slideViewPr>
    <p:cSldViewPr>
      <p:cViewPr varScale="1">
        <p:scale>
          <a:sx n="109" d="100"/>
          <a:sy n="109" d="100"/>
        </p:scale>
        <p:origin x="21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8348A-44E8-4F9F-93BF-82D351B9D052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4F08A-CBEB-44F1-A1BF-40450739F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9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016B-C217-4506-B281-2339D34B988B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EB38-DB8E-450E-A201-B75C0AD66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3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016B-C217-4506-B281-2339D34B988B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EB38-DB8E-450E-A201-B75C0AD66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9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016B-C217-4506-B281-2339D34B988B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EB38-DB8E-450E-A201-B75C0AD66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5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016B-C217-4506-B281-2339D34B988B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EB38-DB8E-450E-A201-B75C0AD66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2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016B-C217-4506-B281-2339D34B988B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EB38-DB8E-450E-A201-B75C0AD66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7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016B-C217-4506-B281-2339D34B988B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EB38-DB8E-450E-A201-B75C0AD66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5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016B-C217-4506-B281-2339D34B988B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EB38-DB8E-450E-A201-B75C0AD66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016B-C217-4506-B281-2339D34B988B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EB38-DB8E-450E-A201-B75C0AD66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3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016B-C217-4506-B281-2339D34B988B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EB38-DB8E-450E-A201-B75C0AD66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1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016B-C217-4506-B281-2339D34B988B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EB38-DB8E-450E-A201-B75C0AD66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4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016B-C217-4506-B281-2339D34B988B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3EB38-DB8E-450E-A201-B75C0AD66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1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F016B-C217-4506-B281-2339D34B988B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3EB38-DB8E-450E-A201-B75C0AD66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6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400" b="1" dirty="0">
                <a:solidFill>
                  <a:schemeClr val="bg1"/>
                </a:solidFill>
              </a:rPr>
              <a:t>ჯიპიაის პროვაიდერი სამედიცინო დაწესებულებები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609600"/>
            <a:ext cx="8763000" cy="4365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Aft>
                <a:spcPts val="0"/>
              </a:spcAft>
              <a:buSzPts val="900"/>
            </a:pPr>
            <a:endParaRPr lang="it-IT" sz="900" b="1" dirty="0" smtClean="0"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SzPts val="900"/>
              <a:buFont typeface="Sylfaen" panose="010A0502050306030303" pitchFamily="18" charset="0"/>
              <a:buAutoNum type="arabicPeriod"/>
            </a:pPr>
            <a:endParaRPr lang="it-IT" sz="900" b="1" dirty="0"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lvl="1" algn="just">
              <a:lnSpc>
                <a:spcPct val="115000"/>
              </a:lnSpc>
              <a:spcAft>
                <a:spcPts val="0"/>
              </a:spcAft>
              <a:buSzPts val="900"/>
            </a:pPr>
            <a:r>
              <a:rPr lang="it-IT" sz="900" b="1" dirty="0" smtClean="0"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პირადი</a:t>
            </a:r>
            <a:r>
              <a:rPr lang="it-IT" sz="900" b="1" dirty="0" smtClean="0">
                <a:latin typeface="AcadNusx" pitchFamily="2" charset="0"/>
                <a:ea typeface="Calibri" panose="020F0502020204030204" pitchFamily="34" charset="0"/>
                <a:cs typeface="AcadNusx" pitchFamily="2" charset="0"/>
              </a:rPr>
              <a:t> </a:t>
            </a:r>
            <a:r>
              <a:rPr lang="it-IT" sz="900" b="1" dirty="0"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ექიმის</a:t>
            </a:r>
            <a:r>
              <a:rPr lang="it-IT" sz="900" b="1" dirty="0">
                <a:latin typeface="AcadNusx" pitchFamily="2" charset="0"/>
                <a:ea typeface="Calibri" panose="020F0502020204030204" pitchFamily="34" charset="0"/>
                <a:cs typeface="AcadNusx" pitchFamily="2" charset="0"/>
              </a:rPr>
              <a:t> </a:t>
            </a:r>
            <a:r>
              <a:rPr lang="it-IT" sz="900" b="1" dirty="0"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სამსახური/mygpi.ge</a:t>
            </a:r>
            <a:r>
              <a:rPr lang="ka-GE" sz="900" b="1" dirty="0">
                <a:ea typeface="Calibri" panose="020F0502020204030204" pitchFamily="34" charset="0"/>
                <a:cs typeface="Sylfaen" panose="010A0502050306030303" pitchFamily="18" charset="0"/>
              </a:rPr>
              <a:t>-ით ჩაწერის შესაძლებლობა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15000"/>
              </a:lnSpc>
              <a:spcAft>
                <a:spcPts val="0"/>
              </a:spcAft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თბილისი - სამედიცინო ცენტრი « კურაციო » - ცინცაძის ქ.­ #16; ტელ. : 2 43 01 01</a:t>
            </a:r>
            <a:r>
              <a:rPr lang="en-US" sz="900" dirty="0"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it-IT" sz="900" dirty="0"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mygpi.ge</a:t>
            </a:r>
            <a:r>
              <a:rPr lang="ka-GE" sz="900" dirty="0">
                <a:ea typeface="Calibri" panose="020F0502020204030204" pitchFamily="34" charset="0"/>
                <a:cs typeface="Sylfaen" panose="010A0502050306030303" pitchFamily="18" charset="0"/>
              </a:rPr>
              <a:t>-ით ჩაწერა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15000"/>
              </a:lnSpc>
              <a:spcAft>
                <a:spcPts val="0"/>
              </a:spcAft>
              <a:buSzPts val="900"/>
            </a:pPr>
            <a:r>
              <a:rPr lang="ka-GE" sz="900" dirty="0">
                <a:ea typeface="Calibri" panose="020F0502020204030204" pitchFamily="34" charset="0"/>
                <a:cs typeface="Sylfaen" panose="010A0502050306030303" pitchFamily="18" charset="0"/>
              </a:rPr>
              <a:t>ქ</a:t>
            </a: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. თბილისი - საოჯახო მედიცინის ქართულ ამერიკული კლინიკა - ბერბუკის ქ. #10; ტელ. : 2 33 08 33; 2 21 35 03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15000"/>
              </a:lnSpc>
              <a:spcAft>
                <a:spcPts val="0"/>
              </a:spcAft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</a:t>
            </a:r>
            <a:r>
              <a:rPr lang="ka-GE" sz="900" dirty="0">
                <a:ea typeface="Calibri" panose="020F0502020204030204" pitchFamily="34" charset="0"/>
                <a:cs typeface="Sylfaen" panose="010A0502050306030303" pitchFamily="18" charset="0"/>
              </a:rPr>
              <a:t>თბილისი</a:t>
            </a: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 - კლინიკური მედიცინის სამეცნიერო-კვლევითი ინსტიტუტი - თევდორე მღვდლის ქ.#13; ტელ.: 2 35 66 39; </a:t>
            </a:r>
            <a:r>
              <a:rPr lang="it-IT" sz="900" dirty="0"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mygpi.ge</a:t>
            </a:r>
            <a:r>
              <a:rPr lang="ka-GE" sz="900" dirty="0">
                <a:ea typeface="Calibri" panose="020F0502020204030204" pitchFamily="34" charset="0"/>
                <a:cs typeface="Sylfaen" panose="010A0502050306030303" pitchFamily="18" charset="0"/>
              </a:rPr>
              <a:t>-ით ჩაწერა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15000"/>
              </a:lnSpc>
              <a:spcAft>
                <a:spcPts val="0"/>
              </a:spcAft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თბილისი - მედიკორი - ანა პოლიტკოვსკაიას ქ. #6 ა; ტელ.: 2 30 20 02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15000"/>
              </a:lnSpc>
              <a:spcAft>
                <a:spcPts val="0"/>
              </a:spcAft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თბილისი - ტატიშვილი - თ. აბულაძის ქ. # 8. ტელ.: 2 91 31 19; 2 91 32 42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15000"/>
              </a:lnSpc>
              <a:spcAft>
                <a:spcPts val="0"/>
              </a:spcAft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თბილისი - მედალფა - ალ. ყაზბეგის გამზ. #16; ტელ. : 2 64 00 11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15000"/>
              </a:lnSpc>
              <a:spcAft>
                <a:spcPts val="0"/>
              </a:spcAft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ბათუმი -  შპს მაღალტექნოლოგიური ჰოსპიტალი მედცენტრი - პუშკინის ქ. #118; ტელ.: 0 422 27 83 24; mygpi.ge-ით ჩაწერა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15000"/>
              </a:lnSpc>
              <a:spcAft>
                <a:spcPts val="0"/>
              </a:spcAft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რუსთავი – კლინიკა რუსთავი  - VI I მ/რ; ტელ. : 27 59 95; mygpi.ge-ით ჩაწერა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15000"/>
              </a:lnSpc>
              <a:spcAft>
                <a:spcPts val="0"/>
              </a:spcAft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თელავი – უნიმედი კახეთი - სეხნიაშვილის ქ.</a:t>
            </a:r>
            <a:r>
              <a:rPr lang="en-US" sz="900" dirty="0"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15000"/>
              </a:lnSpc>
              <a:spcAft>
                <a:spcPts val="0"/>
              </a:spcAft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ბორჯომი – ჯეოჰოსპიტალს – ბორჯომის ამბულატორიული ცენტრი – სააკაძის ქ. #2; ტელ.: 2 48 72 22 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15000"/>
              </a:lnSpc>
              <a:spcAft>
                <a:spcPts val="0"/>
              </a:spcAft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გორი - ნოვამედი  – ი. ჭავჭავძის ქ. #8; ტელ.:  27 60 61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15000"/>
              </a:lnSpc>
              <a:spcAft>
                <a:spcPts val="0"/>
              </a:spcAft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ქუთაისი – ქუთაისის ცენტრალური საავადმყოფო - სოლომონ პირველის ქ. #10. ტელ.: 24 63 22; mygpi.ge-ით ჩაწერა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15000"/>
              </a:lnSpc>
              <a:spcAft>
                <a:spcPts val="0"/>
              </a:spcAft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ქუთაისი – ელ &amp; ჯი - ჩეჩელაშვილის ქ. 16ა;  ტელ.: 24 39 35; mygpi.ge-ით ჩაწერა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15000"/>
              </a:lnSpc>
              <a:spcAft>
                <a:spcPts val="0"/>
              </a:spcAft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ფოთი – « იკა მედი ჯორჯია » - რეკვავას ქ. #10; ტელ.: 27 91 91</a:t>
            </a:r>
            <a:r>
              <a:rPr lang="en-US" sz="900" dirty="0"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it-IT" sz="900" dirty="0"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mygpi.ge</a:t>
            </a:r>
            <a:r>
              <a:rPr lang="ka-GE" sz="900" dirty="0">
                <a:ea typeface="Calibri" panose="020F0502020204030204" pitchFamily="34" charset="0"/>
                <a:cs typeface="Sylfaen" panose="010A0502050306030303" pitchFamily="18" charset="0"/>
              </a:rPr>
              <a:t>-ით ჩაწერა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/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 ქ.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გურჯაანი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- «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ჯეოჰოსპიტალსი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»  -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მარჯანიშვილის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ქ.  35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/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ქ.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ხაშური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შპს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ალიანს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მედ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სერვისი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რუსთაველის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40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/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ქ.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ოზურგეთი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შპს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,,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მედალფა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“ -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ნინოშვილის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3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/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ქ.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ლანჩხუთი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შპს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„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ნევრონი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“ -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ჭანტურიას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26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/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ქ.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ჭიათურა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შპს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ჯეო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ჰოსპიტალსის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" 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ჭიათურის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მრავალპროფილური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სამედიცინო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ცენტრი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“ -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ჭანტურიას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ქ 20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/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ქ.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სამტრედია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შპს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ჯეო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ჰოსპიტალსის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" 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სამტრედიის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ამბულატორიული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ცენტრი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“ -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ჭანტურიას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/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ქ.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ზესტაფონი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შპს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ჯეო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ჰოსპიტალსის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" 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ზესტაფონის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მრავალპროფილური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სამედიცინო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ცენტრი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“ -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აღმაშენებლის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/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ქ.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ჩოხატაური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-“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შპს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მამქოლი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“-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ჭავჭავაძის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/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ქ. </a:t>
            </a: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ბოლნისი 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შპს ახალი სამედიცინი ცენტრი 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აღმაშენებლის # 25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900" b="1" dirty="0" smtClean="0"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lvl="1" algn="just">
              <a:lnSpc>
                <a:spcPct val="115000"/>
              </a:lnSpc>
              <a:spcAft>
                <a:spcPts val="0"/>
              </a:spcAft>
              <a:buSzPts val="900"/>
            </a:pPr>
            <a:endParaRPr lang="en-US" sz="900" b="1" dirty="0">
              <a:ea typeface="Calibri" panose="020F0502020204030204" pitchFamily="34" charset="0"/>
              <a:cs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57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152400"/>
            <a:ext cx="8763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Aft>
                <a:spcPts val="0"/>
              </a:spcAft>
              <a:buSzPts val="900"/>
            </a:pPr>
            <a:endParaRPr lang="en-US" sz="900" b="1" dirty="0"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 lvl="1" algn="just">
              <a:lnSpc>
                <a:spcPct val="115000"/>
              </a:lnSpc>
              <a:spcAft>
                <a:spcPts val="0"/>
              </a:spcAft>
              <a:buSzPts val="900"/>
            </a:pPr>
            <a:r>
              <a:rPr lang="ka-GE" sz="900" b="1" dirty="0" smtClean="0">
                <a:ea typeface="Calibri" panose="020F0502020204030204" pitchFamily="34" charset="0"/>
                <a:cs typeface="Sylfaen" panose="010A0502050306030303" pitchFamily="18" charset="0"/>
              </a:rPr>
              <a:t>გადაუდებელი/გეგმური </a:t>
            </a:r>
            <a:r>
              <a:rPr lang="it-IT" sz="900" b="1" dirty="0"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სტომატოლოგიური მომსახურება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2" indent="-182563" algn="just">
              <a:lnSpc>
                <a:spcPct val="115000"/>
              </a:lnSpc>
              <a:spcAft>
                <a:spcPts val="0"/>
              </a:spcAft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თბილისი - « უნივერსი » - სულხან ცინცაძის ქ.#35;  ტელ.: 2 43 02 02</a:t>
            </a:r>
            <a:r>
              <a:rPr lang="en-US" sz="900" dirty="0"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ფასდაკლება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30%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2" indent="-182563" algn="just">
              <a:lnSpc>
                <a:spcPct val="115000"/>
              </a:lnSpc>
              <a:spcAft>
                <a:spcPts val="0"/>
              </a:spcAft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თბილისი - « ელიტი » - ვაჟა ივერიელის ქ.  #11; ტელ: 2 91 52 26; 2 22 30 51</a:t>
            </a:r>
            <a:r>
              <a:rPr lang="en-US" sz="900" dirty="0"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ფასდაკლება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30%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2" indent="-182563" algn="just">
              <a:lnSpc>
                <a:spcPct val="115000"/>
              </a:lnSpc>
              <a:spcAft>
                <a:spcPts val="0"/>
              </a:spcAft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თბილისი - « დენტავიტა » - ვ.ფშაველას 1 შესახვევი #1/43; ტელ</a:t>
            </a:r>
            <a:r>
              <a:rPr lang="en-US" sz="900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: 2 32 35 69; 2 32 41 88</a:t>
            </a:r>
            <a:r>
              <a:rPr lang="en-US" sz="900" dirty="0"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ფასდაკლება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50%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2" indent="-182563" algn="just">
              <a:lnSpc>
                <a:spcPct val="115000"/>
              </a:lnSpc>
              <a:spcAft>
                <a:spcPts val="0"/>
              </a:spcAft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თბილისი - « ულტრადენტი » - გამრეკელის  ქ. #7; ტელ.: 2 14 12 68  </a:t>
            </a:r>
            <a:r>
              <a:rPr lang="en-US" sz="900" dirty="0"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ფასდაკლება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50%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2" indent="-182563" algn="just">
              <a:lnSpc>
                <a:spcPct val="115000"/>
              </a:lnSpc>
              <a:spcAft>
                <a:spcPts val="0"/>
              </a:spcAft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თბილისი - « ვი აი პი კლინიკა ( „დენტო კლუბი“) » - ალ. ყაზბეგის გამზ.  #14; ტელ.:  2 14 18 14</a:t>
            </a:r>
            <a:r>
              <a:rPr lang="en-US" sz="900" dirty="0"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ფასდაკლება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30% 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2" indent="-182563" algn="just">
              <a:lnSpc>
                <a:spcPct val="115000"/>
              </a:lnSpc>
              <a:spcAft>
                <a:spcPts val="0"/>
              </a:spcAft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თბილისი - « მედი-დენტ+ » - არაყიშვილის 1-ელი ჩიხი# 5; ტელ: 2 91 49 35</a:t>
            </a:r>
            <a:r>
              <a:rPr lang="en-US" sz="900" dirty="0"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ფასდაკლება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50%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2" indent="-182563" algn="just">
              <a:lnSpc>
                <a:spcPct val="115000"/>
              </a:lnSpc>
              <a:spcAft>
                <a:spcPts val="0"/>
              </a:spcAft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თბილისი - « ჰეფი-დენტი » -  ნუცუბიძის ქ. #2 ; ტელ.: 2 39 50 53</a:t>
            </a:r>
            <a:r>
              <a:rPr lang="en-US" sz="900" dirty="0"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ფასდაკლება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30%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2" indent="-182563" algn="just">
              <a:lnSpc>
                <a:spcPct val="115000"/>
              </a:lnSpc>
              <a:spcAft>
                <a:spcPts val="0"/>
              </a:spcAft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თბილისი - « დენტივერი+ » - ჩიქოვანის ქ. #38 ბ 1; ტელ.: 2 33 20 24</a:t>
            </a:r>
            <a:r>
              <a:rPr lang="en-US" sz="900" dirty="0"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ფასდაკლება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30%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2" indent="-182563" algn="just">
              <a:lnSpc>
                <a:spcPct val="115000"/>
              </a:lnSpc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</a:t>
            </a:r>
            <a:r>
              <a:rPr lang="ka-GE" sz="900" dirty="0" smtClean="0">
                <a:ea typeface="Calibri" panose="020F0502020204030204" pitchFamily="34" charset="0"/>
                <a:cs typeface="Arial" panose="020B0604020202020204" pitchFamily="34" charset="0"/>
              </a:rPr>
              <a:t>თბილისი</a:t>
            </a:r>
            <a:r>
              <a:rPr lang="en-US" sz="9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a-GE" sz="900" dirty="0" smtClean="0"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« ზენ დენტალი » </a:t>
            </a:r>
            <a:r>
              <a:rPr lang="ka-GE" sz="900" dirty="0" smtClean="0"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9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a-GE" sz="900" dirty="0" smtClean="0">
                <a:ea typeface="Calibri" panose="020F0502020204030204" pitchFamily="34" charset="0"/>
                <a:cs typeface="Arial" panose="020B0604020202020204" pitchFamily="34" charset="0"/>
              </a:rPr>
              <a:t>ალმასიანის </a:t>
            </a: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ქ.#19; ტელ.: 5 55 70 27 </a:t>
            </a:r>
            <a:r>
              <a:rPr lang="ka-GE" sz="900" dirty="0" smtClean="0">
                <a:ea typeface="Calibri" panose="020F0502020204030204" pitchFamily="34" charset="0"/>
                <a:cs typeface="Arial" panose="020B0604020202020204" pitchFamily="34" charset="0"/>
              </a:rPr>
              <a:t>37</a:t>
            </a:r>
            <a:r>
              <a:rPr lang="en-US" sz="9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ფასდაკლება 0</a:t>
            </a:r>
            <a:r>
              <a:rPr lang="fr-FR" sz="900" dirty="0" smtClean="0"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2" indent="-182563" algn="just">
              <a:lnSpc>
                <a:spcPct val="115000"/>
              </a:lnSpc>
              <a:spcAft>
                <a:spcPts val="0"/>
              </a:spcAft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თბილისი - « დენტექსი 95 » - რ. ლაღიძის ქ. # 8; ტელ.:  2 98 39 90 </a:t>
            </a:r>
            <a:r>
              <a:rPr lang="en-US" sz="900" dirty="0"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ფასდაკლება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20%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2" indent="-182563" algn="just">
              <a:lnSpc>
                <a:spcPct val="115000"/>
              </a:lnSpc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თბილისი - «  მ.ტატიშვილის სტომატოლოგიური სპა ცენტრი » - გოთუას ქ. #8; ტელ.: 2 20 13 20 </a:t>
            </a:r>
            <a:r>
              <a:rPr lang="en-US" sz="9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ფასდაკლება 0</a:t>
            </a:r>
            <a:r>
              <a:rPr lang="fr-FR" sz="900" dirty="0" smtClean="0"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2" indent="-182563" algn="just">
              <a:lnSpc>
                <a:spcPct val="115000"/>
              </a:lnSpc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თბილისი - «  ლიდერ-დენტალ ინთერნეიშენალ » - გია ტეტელაშვილის ქ.# 8; ტელ.: 2 30 60 66 </a:t>
            </a:r>
            <a:r>
              <a:rPr lang="en-US" sz="9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ფასდაკლება 0</a:t>
            </a:r>
            <a:r>
              <a:rPr lang="fr-FR" sz="900" dirty="0" smtClean="0"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2" indent="-182563" algn="just">
              <a:lnSpc>
                <a:spcPct val="115000"/>
              </a:lnSpc>
              <a:spcAft>
                <a:spcPts val="0"/>
              </a:spcAft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თბილისი - « ელენდენტი » - ვაჟა-ფშაველას 28; ტელ. :   2 37 53 93 - 50% ფასდაკლება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2" indent="-182563" algn="just">
              <a:lnSpc>
                <a:spcPct val="115000"/>
              </a:lnSpc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თბილისი - « სმაილი » - ევდოშვილის ქ.# 12 ა.ბ.35; ტელ.: 2 35 02 </a:t>
            </a:r>
            <a:r>
              <a:rPr lang="ka-GE" sz="900" dirty="0" smtClean="0">
                <a:ea typeface="Calibri" panose="020F0502020204030204" pitchFamily="34" charset="0"/>
                <a:cs typeface="Arial" panose="020B0604020202020204" pitchFamily="34" charset="0"/>
              </a:rPr>
              <a:t>85</a:t>
            </a:r>
            <a:r>
              <a:rPr lang="en-US" sz="9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ფასდაკლება 0</a:t>
            </a:r>
            <a:r>
              <a:rPr lang="fr-FR" sz="900" dirty="0" smtClean="0"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2" indent="-182563" algn="just">
              <a:lnSpc>
                <a:spcPct val="115000"/>
              </a:lnSpc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თბილისი - იმ თეა გზირიშვილი (ნიუდენტი) - პეტრიაშვილის 32; ტელ.: 2 29 20 35; 2 22 13 76;  2 22 21 </a:t>
            </a:r>
            <a:r>
              <a:rPr lang="ka-GE" sz="900" dirty="0" smtClean="0">
                <a:ea typeface="Calibri" panose="020F0502020204030204" pitchFamily="34" charset="0"/>
                <a:cs typeface="Arial" panose="020B0604020202020204" pitchFamily="34" charset="0"/>
              </a:rPr>
              <a:t>22</a:t>
            </a:r>
            <a:r>
              <a:rPr lang="en-US" sz="9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ფასდაკლება 0</a:t>
            </a:r>
            <a:r>
              <a:rPr lang="fr-FR" sz="900" dirty="0" smtClean="0"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2" indent="-182563" algn="just">
              <a:lnSpc>
                <a:spcPct val="115000"/>
              </a:lnSpc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თბილისი - იმ თეა გზირიშვილი (ნიუდენტი) - ყაზბეგის 29ა; ტელ.: 2 36 81 61; 2 22 21 </a:t>
            </a:r>
            <a:r>
              <a:rPr lang="ka-GE" sz="900" dirty="0" smtClean="0">
                <a:ea typeface="Calibri" panose="020F0502020204030204" pitchFamily="34" charset="0"/>
                <a:cs typeface="Arial" panose="020B0604020202020204" pitchFamily="34" charset="0"/>
              </a:rPr>
              <a:t>22</a:t>
            </a:r>
            <a:r>
              <a:rPr lang="en-US" sz="9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ფასდაკლება 0</a:t>
            </a:r>
            <a:r>
              <a:rPr lang="fr-FR" sz="900" dirty="0" smtClean="0"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2" indent="-182563" algn="just">
              <a:lnSpc>
                <a:spcPct val="115000"/>
              </a:lnSpc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თბილისი - იმ თეა გზირიშვილი (ნიუდენტი) - ცინცაძის 30;  ტელ.: 2 36 22 94; 2 22 21 </a:t>
            </a:r>
            <a:r>
              <a:rPr lang="ka-GE" sz="900" dirty="0" smtClean="0">
                <a:ea typeface="Calibri" panose="020F0502020204030204" pitchFamily="34" charset="0"/>
                <a:cs typeface="Arial" panose="020B0604020202020204" pitchFamily="34" charset="0"/>
              </a:rPr>
              <a:t>22</a:t>
            </a:r>
            <a:r>
              <a:rPr lang="en-US" sz="9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ფასდაკლება 0</a:t>
            </a:r>
            <a:r>
              <a:rPr lang="fr-FR" sz="900" dirty="0" smtClean="0"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2" indent="-182563" algn="just">
              <a:lnSpc>
                <a:spcPct val="115000"/>
              </a:lnSpc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თბილისი - იმ თეა გზირიშვილი (ნიუდენტი) - აგლაძის 39ა; ტელ.: 2 34 77 57; 2 22 21 </a:t>
            </a:r>
            <a:r>
              <a:rPr lang="ka-GE" sz="900" dirty="0" smtClean="0">
                <a:ea typeface="Calibri" panose="020F0502020204030204" pitchFamily="34" charset="0"/>
                <a:cs typeface="Arial" panose="020B0604020202020204" pitchFamily="34" charset="0"/>
              </a:rPr>
              <a:t>22</a:t>
            </a:r>
            <a:r>
              <a:rPr lang="en-US" sz="9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ფასდაკლება 0</a:t>
            </a:r>
            <a:r>
              <a:rPr lang="fr-FR" sz="900" dirty="0" smtClean="0"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2" indent="-182563" algn="just">
              <a:lnSpc>
                <a:spcPct val="115000"/>
              </a:lnSpc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თბილისი - იმ თეა გზირიშვილი (ნიუდენტი) - მიცკევიჩის 18; ტელ. : 2373038; 2 22 21 </a:t>
            </a:r>
            <a:r>
              <a:rPr lang="ka-GE" sz="900" dirty="0" smtClean="0">
                <a:ea typeface="Calibri" panose="020F0502020204030204" pitchFamily="34" charset="0"/>
                <a:cs typeface="Arial" panose="020B0604020202020204" pitchFamily="34" charset="0"/>
              </a:rPr>
              <a:t>22</a:t>
            </a:r>
            <a:r>
              <a:rPr lang="en-US" sz="9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ფასდაკლება 0</a:t>
            </a:r>
            <a:r>
              <a:rPr lang="fr-FR" sz="900" dirty="0" smtClean="0"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2" indent="-182563" algn="just">
              <a:lnSpc>
                <a:spcPct val="115000"/>
              </a:lnSpc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თბილისი - იმ თეა გზირიშვილი (ნიუდენტი) - ჩაჩავას 5; ტელ.: 2 22 21 </a:t>
            </a:r>
            <a:r>
              <a:rPr lang="ka-GE" sz="900" dirty="0" smtClean="0">
                <a:ea typeface="Calibri" panose="020F0502020204030204" pitchFamily="34" charset="0"/>
                <a:cs typeface="Arial" panose="020B0604020202020204" pitchFamily="34" charset="0"/>
              </a:rPr>
              <a:t>22</a:t>
            </a:r>
            <a:r>
              <a:rPr lang="en-US" sz="9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ფასდაკლება 0</a:t>
            </a:r>
            <a:r>
              <a:rPr lang="fr-FR" sz="900" dirty="0" smtClean="0"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2" indent="-182563" algn="just">
              <a:lnSpc>
                <a:spcPct val="115000"/>
              </a:lnSpc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თბილისი - « ალბა-დენტი » - ზ.ჭავჭავაძის ქ.#9; ტელ.: 2 30 96 </a:t>
            </a:r>
            <a:r>
              <a:rPr lang="ka-GE" sz="900" dirty="0" smtClean="0">
                <a:ea typeface="Calibri" panose="020F0502020204030204" pitchFamily="34" charset="0"/>
                <a:cs typeface="Arial" panose="020B0604020202020204" pitchFamily="34" charset="0"/>
              </a:rPr>
              <a:t>01</a:t>
            </a:r>
            <a:r>
              <a:rPr lang="en-US" sz="9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ფასდაკლება 0</a:t>
            </a:r>
            <a:r>
              <a:rPr lang="fr-FR" sz="900" dirty="0" smtClean="0"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2" indent="-182563" algn="just">
              <a:lnSpc>
                <a:spcPct val="115000"/>
              </a:lnSpc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თბილისი - « სითი დენტი »   -  მ.კოსტავას 68; ტელ.: 2 99 77 45; 5 93 12 52 </a:t>
            </a:r>
            <a:r>
              <a:rPr lang="ka-GE" sz="900" dirty="0" smtClean="0">
                <a:ea typeface="Calibri" panose="020F0502020204030204" pitchFamily="34" charset="0"/>
                <a:cs typeface="Arial" panose="020B0604020202020204" pitchFamily="34" charset="0"/>
              </a:rPr>
              <a:t>84</a:t>
            </a:r>
            <a:r>
              <a:rPr lang="en-US" sz="9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ფასდაკლება 0</a:t>
            </a:r>
            <a:r>
              <a:rPr lang="fr-FR" sz="900" dirty="0" smtClean="0"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2" indent="-182563" algn="just">
              <a:lnSpc>
                <a:spcPct val="115000"/>
              </a:lnSpc>
              <a:buSzPts val="900"/>
            </a:pP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ქ.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თბილისი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ბავშვთა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გეგმიური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სტომატოლოგია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- «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ჰეფი-სმაილი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» -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გამრეკელის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ქ.19; 2 37 55 25 – </a:t>
            </a: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ფასდაკლება 0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2" indent="-182563" algn="just">
              <a:lnSpc>
                <a:spcPct val="115000"/>
              </a:lnSpc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რუსთავი-  « დენტალი »  - ლეონიძის მიდებარე ტერიტორია, ტელ</a:t>
            </a:r>
            <a:r>
              <a:rPr lang="en-US" sz="900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: 5 95 22 11 12 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ფასდაკლება 0</a:t>
            </a:r>
            <a:r>
              <a:rPr lang="fr-FR" sz="900" dirty="0" smtClean="0"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2" indent="-182563" algn="just">
              <a:lnSpc>
                <a:spcPct val="115000"/>
              </a:lnSpc>
              <a:spcAft>
                <a:spcPts val="0"/>
              </a:spcAft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ბათუმი – « დენტა-ლუქსი » - ახმეტელის ქ. 1ბ#2; ჯავახიშვილის ქ. 76/78; 26 მაისის ქ. #40 ; ტელ.:  27 37 45; 27 29 76; 27 19 73; 27 52 99</a:t>
            </a:r>
            <a:r>
              <a:rPr lang="en-US" sz="900" dirty="0"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ფასდაკლება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30%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2" indent="-182563" algn="just">
              <a:lnSpc>
                <a:spcPct val="115000"/>
              </a:lnSpc>
              <a:spcAft>
                <a:spcPts val="0"/>
              </a:spcAft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ბათუმი - « საოჯახო სტომატოლოგიური ცენტრი - ჩემი სტომატოლოგი »  - კ.გამსახურდიას ქუჩა #38; ტელ.: 5 55 40 72 07; 5 57 22 70 27</a:t>
            </a:r>
            <a:r>
              <a:rPr lang="en-US" sz="900" dirty="0"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ფასდაკლება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30%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2" indent="-182563" algn="just">
              <a:lnSpc>
                <a:spcPct val="115000"/>
              </a:lnSpc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ქობულეთი – « Elite-dent+ »- აღმაშენებლის ქ.# 126; ტელ.: 26 71 </a:t>
            </a:r>
            <a:r>
              <a:rPr lang="ka-GE" sz="900" dirty="0" smtClean="0"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en-US" sz="9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ფასდაკლება 0</a:t>
            </a:r>
            <a:r>
              <a:rPr lang="fr-FR" sz="900" dirty="0" smtClean="0"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2" indent="-182563" algn="just">
              <a:lnSpc>
                <a:spcPct val="115000"/>
              </a:lnSpc>
              <a:spcAft>
                <a:spcPts val="0"/>
              </a:spcAft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თელავი – « ნოვომედი » - ი. ჭავჭავაძის ქ. #54 ტელ. :  27 30 33 </a:t>
            </a:r>
            <a:r>
              <a:rPr lang="en-US" sz="900" dirty="0"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ფასდაკლება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30%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2" indent="-182563" algn="just">
              <a:lnSpc>
                <a:spcPct val="115000"/>
              </a:lnSpc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გურჯაანი - Swiss dental - შპს ესთეტიკური ცენტრი ელიტი- რუსთაველის ქ 18;  ტელ.: 5 55 44 96 </a:t>
            </a:r>
            <a:r>
              <a:rPr lang="ka-GE" sz="900" dirty="0" smtClean="0">
                <a:ea typeface="Calibri" panose="020F0502020204030204" pitchFamily="34" charset="0"/>
                <a:cs typeface="Arial" panose="020B0604020202020204" pitchFamily="34" charset="0"/>
              </a:rPr>
              <a:t>40</a:t>
            </a:r>
            <a:r>
              <a:rPr lang="en-US" sz="9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ფასდაკლება 0</a:t>
            </a:r>
            <a:r>
              <a:rPr lang="fr-FR" sz="900" dirty="0" smtClean="0"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2" indent="-182563" algn="just">
              <a:lnSpc>
                <a:spcPct val="115000"/>
              </a:lnSpc>
              <a:spcAft>
                <a:spcPts val="0"/>
              </a:spcAft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ბორჯომი – « ვიკა » - რუსთველის ქ. #69; ტელ. :  5 51 29 82 24 </a:t>
            </a:r>
            <a:r>
              <a:rPr lang="en-US" sz="900" dirty="0"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ფასდაკლება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30%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2" indent="-182563" algn="just">
              <a:lnSpc>
                <a:spcPct val="115000"/>
              </a:lnSpc>
              <a:spcAft>
                <a:spcPts val="0"/>
              </a:spcAft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გორი - « ფასიანი სტომატოლოგიური კლინიკა » - ჭავჭავაძის ქ. #10; ტელ.:  27 22 57</a:t>
            </a:r>
            <a:r>
              <a:rPr lang="en-US" sz="900" dirty="0"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ფასდაკლება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30%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2" indent="-182563" algn="just">
              <a:lnSpc>
                <a:spcPct val="115000"/>
              </a:lnSpc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გორი - « ბრაით სმაილი » - გურამიშვილის ქ. #5 ; ტელ.: 27 95 </a:t>
            </a:r>
            <a:r>
              <a:rPr lang="ka-GE" sz="900" dirty="0" smtClean="0">
                <a:ea typeface="Calibri" panose="020F0502020204030204" pitchFamily="34" charset="0"/>
                <a:cs typeface="Arial" panose="020B0604020202020204" pitchFamily="34" charset="0"/>
              </a:rPr>
              <a:t>68</a:t>
            </a:r>
            <a:r>
              <a:rPr lang="en-US" sz="9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ფასდაკლება 0</a:t>
            </a:r>
            <a:r>
              <a:rPr lang="fr-FR" sz="900" dirty="0" smtClean="0"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2" indent="-182563" algn="just">
              <a:lnSpc>
                <a:spcPct val="115000"/>
              </a:lnSpc>
              <a:spcAft>
                <a:spcPts val="0"/>
              </a:spcAft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ქუთაისი – « ქუთაისის რეგიონალური სტომატოლოგიური ცენტრი » - რუსთაველის ქ. #6; ტელ.:  2 4 19 88; 2 4 37 77</a:t>
            </a:r>
            <a:r>
              <a:rPr lang="en-US" sz="900" dirty="0"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ფასდაკლება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30%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2" indent="-182563" algn="just">
              <a:lnSpc>
                <a:spcPct val="115000"/>
              </a:lnSpc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ქუთაისი – « დენტა ლუქსი » - თამარ მეფის #42; ტელ.: 2 4 19 88;  24 37 </a:t>
            </a:r>
            <a:r>
              <a:rPr lang="ka-GE" sz="900" dirty="0" smtClean="0">
                <a:ea typeface="Calibri" panose="020F0502020204030204" pitchFamily="34" charset="0"/>
                <a:cs typeface="Arial" panose="020B0604020202020204" pitchFamily="34" charset="0"/>
              </a:rPr>
              <a:t>77</a:t>
            </a:r>
            <a:r>
              <a:rPr lang="en-US" sz="9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ფასდაკლება 0</a:t>
            </a:r>
            <a:r>
              <a:rPr lang="fr-FR" sz="900" dirty="0" smtClean="0"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2" indent="-182563" algn="just">
              <a:lnSpc>
                <a:spcPct val="115000"/>
              </a:lnSpc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</a:t>
            </a:r>
            <a:r>
              <a:rPr lang="ka-GE" sz="900" dirty="0" smtClean="0">
                <a:ea typeface="Calibri" panose="020F0502020204030204" pitchFamily="34" charset="0"/>
                <a:cs typeface="Arial" panose="020B0604020202020204" pitchFamily="34" charset="0"/>
              </a:rPr>
              <a:t>სამტრედია</a:t>
            </a:r>
            <a:r>
              <a:rPr lang="en-US" sz="9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a-GE" sz="900" dirty="0" smtClean="0"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 «ბ.ბუაძის სახელობის სამტრედიის პოლიკნინიკა » -  სამტრედია, ჭანტურიას ქ 2; ტელ.: 22 28 </a:t>
            </a:r>
            <a:r>
              <a:rPr lang="ka-GE" sz="900" dirty="0" smtClean="0">
                <a:ea typeface="Calibri" panose="020F0502020204030204" pitchFamily="34" charset="0"/>
                <a:cs typeface="Arial" panose="020B0604020202020204" pitchFamily="34" charset="0"/>
              </a:rPr>
              <a:t>93</a:t>
            </a:r>
            <a:r>
              <a:rPr lang="en-US" sz="9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ფასდაკლება 0</a:t>
            </a:r>
            <a:r>
              <a:rPr lang="fr-FR" sz="900" smtClean="0"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2" indent="-182563" algn="just">
              <a:lnSpc>
                <a:spcPct val="115000"/>
              </a:lnSpc>
              <a:spcAft>
                <a:spcPts val="0"/>
              </a:spcAft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ზუგდიდი – « ზუგდიდის სტომატოლოგიური პოლიკლინიკა » - ზ. გამსახურდიას ქ. #30; ტელ.:  32 50 51</a:t>
            </a:r>
            <a:r>
              <a:rPr lang="en-US" sz="900" dirty="0"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ფასდაკლება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30%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6088" lvl="2" indent="-182563" algn="just">
              <a:lnSpc>
                <a:spcPct val="115000"/>
              </a:lnSpc>
              <a:spcAft>
                <a:spcPts val="0"/>
              </a:spcAft>
              <a:buSzPts val="900"/>
            </a:pPr>
            <a:r>
              <a:rPr lang="ka-GE" sz="900" dirty="0">
                <a:ea typeface="Calibri" panose="020F0502020204030204" pitchFamily="34" charset="0"/>
                <a:cs typeface="Arial" panose="020B0604020202020204" pitchFamily="34" charset="0"/>
              </a:rPr>
              <a:t>ქ. ფოთი – «DENTAL-KLASS » - 26 მაისის 4/16; ტელ.:  22 03 03</a:t>
            </a:r>
            <a:r>
              <a:rPr lang="en-US" sz="900" dirty="0"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fr-FR" sz="900" dirty="0" err="1">
                <a:ea typeface="Calibri" panose="020F0502020204030204" pitchFamily="34" charset="0"/>
                <a:cs typeface="Arial" panose="020B0604020202020204" pitchFamily="34" charset="0"/>
              </a:rPr>
              <a:t>ფასდაკლება</a:t>
            </a:r>
            <a:r>
              <a:rPr lang="fr-FR" sz="900" dirty="0">
                <a:ea typeface="Calibri" panose="020F0502020204030204" pitchFamily="34" charset="0"/>
                <a:cs typeface="Arial" panose="020B0604020202020204" pitchFamily="34" charset="0"/>
              </a:rPr>
              <a:t> 30%</a:t>
            </a:r>
            <a:endParaRPr lang="en-US" sz="9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609600"/>
            <a:ext cx="8763000" cy="5782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900" b="1" dirty="0" err="1"/>
              <a:t>ორთოპედიულ</a:t>
            </a:r>
            <a:r>
              <a:rPr lang="en-US" sz="900" b="1" dirty="0"/>
              <a:t>/</a:t>
            </a:r>
            <a:r>
              <a:rPr lang="en-US" sz="900" b="1" dirty="0" err="1"/>
              <a:t>ორთოდონტიულ</a:t>
            </a:r>
            <a:r>
              <a:rPr lang="en-US" sz="900" b="1" dirty="0"/>
              <a:t> </a:t>
            </a:r>
            <a:r>
              <a:rPr lang="en-US" sz="900" b="1" dirty="0" err="1"/>
              <a:t>სტომატოლოგიურ</a:t>
            </a:r>
            <a:r>
              <a:rPr lang="en-US" sz="900" b="1" dirty="0"/>
              <a:t> </a:t>
            </a:r>
            <a:r>
              <a:rPr lang="en-US" sz="900" b="1" dirty="0" err="1"/>
              <a:t>მომსახურებაზე</a:t>
            </a:r>
            <a:r>
              <a:rPr lang="en-US" sz="900" b="1" dirty="0"/>
              <a:t> </a:t>
            </a:r>
            <a:r>
              <a:rPr lang="ka-GE" sz="900" b="1" dirty="0"/>
              <a:t>ფასდაკლების % მაჩვენებელი ძირითადი ბარათებისთვის</a:t>
            </a:r>
            <a:endParaRPr lang="en-US" sz="900" dirty="0"/>
          </a:p>
          <a:p>
            <a:pPr lvl="2"/>
            <a:r>
              <a:rPr lang="ka-GE" sz="900" dirty="0"/>
              <a:t>ქ. თბილისი - « ელენდენტი » - ვაჟა-ფშაველას 28; ტელ.:   2 37 53 93 - 50%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თბილისი - «  მ.ტატიშვილის სტომატოლოგიური სპა ცენტრი » - გოთუას ქ. #8; ტელ.: 2 20 13 20 -50%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თბილისი - «  ლიდერ-დენტალ ინთერნეიშენალ » - გია ტეტელაშვილის ქ.# 8 ; ტელ.: 2 30 60 66 - 50%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თბილისი - « უნივერსი » - სულხან ცინცაძის ქ.#35;  ტელ.: 2 43 02 02- 30%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თბილისი - « ელიტი » - ვაჟა ივერიელის ქ.  #11; ტელ</a:t>
            </a:r>
            <a:r>
              <a:rPr lang="en-US" sz="900" dirty="0"/>
              <a:t>.</a:t>
            </a:r>
            <a:r>
              <a:rPr lang="ka-GE" sz="900" dirty="0"/>
              <a:t>: 2 91 52 26; 2 22 30 51-30%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თბილისი - « დენტავიტა » - ვ.ფშაველას 1 შესახვევი #1/43; ტელ</a:t>
            </a:r>
            <a:r>
              <a:rPr lang="en-US" sz="900" dirty="0"/>
              <a:t>.</a:t>
            </a:r>
            <a:r>
              <a:rPr lang="ka-GE" sz="900" dirty="0"/>
              <a:t>: 2 32 35 69; 2 32 41 88-30%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თბილისი - « ულტრადენტი » - გამრეკელის  ქ. #7; ტელ.: 2 14 12 68  -30%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თბილისი - « მედი-დენტ+ » - არაყიშვილის 1-ელი ჩიხი# 5; ტელ</a:t>
            </a:r>
            <a:r>
              <a:rPr lang="en-US" sz="900" dirty="0"/>
              <a:t>.</a:t>
            </a:r>
            <a:r>
              <a:rPr lang="ka-GE" sz="900" dirty="0"/>
              <a:t>: 2 91 49 35-30%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თბილისი - « ჰეფი-დენტი » -  ნუცუბიძის ქ. #2 ; ტელ.: 2 39 50 53- 30%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თბილისი - « დენტივერი+ » - ჩიქოვანის ქ. #38 ბ 1; ტელ.: 2 33 20 24- 30%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თბილისი- « ზენ დენტალი » -თბილისი, ალმასიანის ქ.#19; ტელ.: 5 55 70 27 37-30%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თბილისი - « სმაილი » - ევდოშვილის ქ.# 12 ა.ბ.35; ტელ.: 2 35 02 85-30%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თბილისი - იმ თეა გზირიშვილი (ნიუდენტი) - პეტრიაშვილის 32; ტელ.: 2 29 20 35</a:t>
            </a:r>
            <a:r>
              <a:rPr lang="en-US" sz="900" dirty="0"/>
              <a:t>;</a:t>
            </a:r>
            <a:r>
              <a:rPr lang="ka-GE" sz="900" dirty="0"/>
              <a:t> 2 22 13 76; 2 22 21 22- 30%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თბილისი - იმ თეა გზირიშვილი (ნიუდენტი) - ყაზბეგის 29ა; ტელ.: 2 36 81 61; 2 22 21 22-30%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თბილისი - იმ თეა გზირიშვილი (ნიუდენტი) - ცინცაძის 30;  ტელ.: 2 36 22 94; 2 22 21 22-30%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თბილისი - იმ თეა გზირიშვილი (ნიუდენტი) - აგლაძის 39ა; ტელ.: 2 34 77 57; 2 22 21 22-30%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თბილისი - იმ თეა გზირიშვილი (ნიუდენტი) - მიცკევიჩის 18; ტელ.: 2 37 30 38; 2 22 21 22- 30 ფასდაკლება</a:t>
            </a:r>
            <a:endParaRPr lang="en-US" sz="900" dirty="0"/>
          </a:p>
          <a:p>
            <a:pPr lvl="2"/>
            <a:r>
              <a:rPr lang="ka-GE" sz="900" dirty="0"/>
              <a:t>ქ. თბილისი - იმ თეა გზირიშვილი (ნიუდენტი) - ჩაჩავას 5; ტელ.: 2 22 21 22- 30%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თბილისი - « ალბა-დენტი  » - ზ.ჭავჭავაძის ქ.#9; ტელ.: 2 30 96 01- 30%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თბილისი - « სითი დენტი »   -  მ.კოსტავას 68; ტელ.: 2 99 77 45; 5</a:t>
            </a:r>
            <a:r>
              <a:rPr lang="en-US" sz="900" dirty="0"/>
              <a:t> </a:t>
            </a:r>
            <a:r>
              <a:rPr lang="ka-GE" sz="900" dirty="0"/>
              <a:t>93 12 52 84- 30 % ფასდაკლება; </a:t>
            </a:r>
            <a:endParaRPr lang="en-US" sz="900" dirty="0"/>
          </a:p>
          <a:p>
            <a:pPr lvl="2"/>
            <a:r>
              <a:rPr lang="ka-GE" sz="900" dirty="0"/>
              <a:t>ქ. თბილისი - « ვი აი პი კლინიკა ( „დენტო კლუბი“) » - ალ. ყაზბეგის გამზ.  #14; ტელ.:  2 14 18 14- 20%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თბილისი - « დენტექსი 95 » - რ. ლაღიძის ქ. # 8; ტელ.:  2 98 39 90 -20%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რუსთავი-  « დენტალი »  - ლეონიძის მიდებარე ტერიტორია, ტელ</a:t>
            </a:r>
            <a:r>
              <a:rPr lang="en-US" sz="900" dirty="0"/>
              <a:t>.</a:t>
            </a:r>
            <a:r>
              <a:rPr lang="ka-GE" sz="900" dirty="0"/>
              <a:t>: 5 95 22 11 12   -30%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ბათუმი – « დენტა-ლუქსი » - ახმეტელის ქ. 1ბ#2; ჯავახიშვილის ქ. 76/78; 26 მაისის ქ. #40 ; ტელ.:  2 7 37 45; 2 7 29 76; 27 19 73; 2 7 52 99 -30%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ბათუმი - « დენტალ-არტი »  - ლერმონტოვის ქ #94/57; ტელ.: 24 69 22-30%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ბათუმი - « საოჯახო სტომატოლოგიური ცენტრი - ჩემი სტომატოლოგი »  - კ.გამსახურდიას ქუჩა #38; ტელ.: 5 55 40 72 07; 5 57 22 70 27-30%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ქობულეთი – « Elite-dent+ »- აღმაშენებლის ქ.# 126; ტელ.: 26 71 10- 30%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თელავი – « ნოვომედი » - ი. ჭავჭავაძის ქ. #54 ტელ.:  27 30 33 -30%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გურჯაანი - Swiss dental - შპს ესთეტიკური ცენტრი ელიტი- რუსთაველის ქ 18- ტელ.: 5 55 44 96 40-30%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ბორჯომი – « ვიკა » - რუსთველის ქ. #69; ტელ.:  5 51 29 82 24 -30%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გორი - « ფასიანი სტომატოლოგიური კლინიკა » - ჭავჭავაძის ქ. #10; ტელ.:  27 22 57-30%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გორი - « ბრაით სმაილი » -გურამიშვილის ქ. #5 ; ტელ.: 27 95 68- 30%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ქუთაისი – « ქუთაისის რეგიონალური სტომატოლოგიური ცენტრი » - რუსთაველის ქ. #6; ტელ.:  24 19 88; 24 37 77-30%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ქუთაისი – « დენტა ლუქსი» - თამარ მეფის #42; ტელ.: 2 4 19 88;  24 37 77-30%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სამტრედია-  « ბ.ბუაძის სახელობის სამტრედიის პოლიკნინიკა » -  სამტრედია, ჭანტურიას ქ 2; ტელ.: 22 28 93 - 30%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ზუგდიდი – « ზუგდიდის სტომატოლოგიური პოლიკლინიკა » - ზ. გამსახურდიას ქ. #30; ტელ.:  32 50 51-30%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ფოთი – «DENTAL-KLASS » - 26 მაისის 4/16; ტელ.:  22 03 03- 30% ფასდაკლება</a:t>
            </a:r>
            <a:endParaRPr lang="en-US" sz="900" dirty="0"/>
          </a:p>
          <a:p>
            <a:pPr lvl="1" algn="just">
              <a:lnSpc>
                <a:spcPct val="115000"/>
              </a:lnSpc>
              <a:spcAft>
                <a:spcPts val="0"/>
              </a:spcAft>
              <a:buSzPts val="900"/>
            </a:pPr>
            <a:endParaRPr lang="en-US" sz="900" b="1" dirty="0">
              <a:ea typeface="Calibri" panose="020F0502020204030204" pitchFamily="34" charset="0"/>
              <a:cs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3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609600"/>
            <a:ext cx="8763000" cy="4535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ka-GE" sz="900" b="1" dirty="0"/>
              <a:t>დენტალურ  იმპლანტაციაურ მომსახურებაზე ფასდაკლების % მაჩვენებელი ძირითადი ბარათებისთვის</a:t>
            </a:r>
            <a:endParaRPr lang="en-US" sz="900" dirty="0"/>
          </a:p>
          <a:p>
            <a:pPr lvl="2"/>
            <a:r>
              <a:rPr lang="ka-GE" sz="900" dirty="0"/>
              <a:t>ქ. თბილისი - « ელენდენტი » - ვაჟა-ფშაველას 28; ტელ.:   2 37 53 93 - 50%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თბილისი - « მ.ტატიშვილის სტომატოლოგიური სპა ცენტრი » - გოთუას ქ. #8; ტელ.: 2 20 13 20 -50%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თბილისი - « ლიდერ-დენტალ ინთერნეიშენალ » - გია ტეტელაშვილის ქ.# 8 ; ტელ.: 2 30 60 66 - 50%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თბილისი - იმ თეა გზირიშვილი (ნიუდენტი) - პეტრიაშვილის 32; ტელ.: 2 29 20 35</a:t>
            </a:r>
            <a:r>
              <a:rPr lang="en-US" sz="900" dirty="0"/>
              <a:t>;</a:t>
            </a:r>
            <a:r>
              <a:rPr lang="ka-GE" sz="900" dirty="0"/>
              <a:t> 2 22 13 76; 2 22 21 22- 30%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თბილისი - იმ თეა გზირიშვილი (ნიუდენტი) - ყაზბეგის 29ა; ტელ.: 2 36 81 61; 2 22 21 22-30%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თბილისი - იმ თეა გზირიშვილი (ნიუდენტი) - ცინცაძის 30;  ტელ.: 2 36 22 94; 2 22 21 22-30%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თბილისი - იმ თეა გზირიშვილი (ნიუდენტი) - აგლაძის 39ა; ტელ.: 2 34 77 57; 2 22 21 22-30%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თბილისი - იმ თეა გზირიშვილი (ნიუდენტი) - მიცკევიჩის 18; ტელ.: 2 37 30 38; 2 22 21 22- 30 ფასდაკლება</a:t>
            </a:r>
            <a:endParaRPr lang="en-US" sz="900" dirty="0"/>
          </a:p>
          <a:p>
            <a:pPr lvl="2"/>
            <a:r>
              <a:rPr lang="ka-GE" sz="900" dirty="0"/>
              <a:t>ქ. თბილისი - იმ თეა გზირიშვილი (ნიუდენტი) - ჩაჩავას 5; ტელ.: 2 22 21 22- 30%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თბილისი - « ელიტი » - ირ.აბაშიძის ქ. #47; ტელ.:  2 22 30 51; 2 91 52 26 - 25% ფასადაკლება</a:t>
            </a:r>
            <a:endParaRPr lang="en-US" sz="900" dirty="0"/>
          </a:p>
          <a:p>
            <a:pPr lvl="2"/>
            <a:r>
              <a:rPr lang="ka-GE" sz="900" dirty="0"/>
              <a:t>ქ. თბილისი - « მედი-დენტ+ » - არაყიშვილის 1-ელი ჩიხი # 5; ტელ: 2 91 49 35-20% ფასდაკლება </a:t>
            </a:r>
            <a:endParaRPr lang="en-US" sz="900" dirty="0"/>
          </a:p>
          <a:p>
            <a:pPr lvl="2"/>
            <a:r>
              <a:rPr lang="ka-GE" sz="900" dirty="0"/>
              <a:t>ქ. თბილისი - « დენტავიტა » - ვ.ფშაველას 1 შესახვევი #1/43; ტელ: 2 32 35 69; 2 32 41 88-10%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თბილისი - « დენტექსი 95 » - რ. ლაღიძის ქ. 8; ტელ.:   2 98 39 90 - 10% - 20%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რუსთავი-  « დენტალი »  - ლეონიძის მიდებარე ტერიტორია, ტელ: 5 95 22 11 12   - 30%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ბათუმი - « საოჯახო სტომატოლოგიური ცენტრი - ჩემი სტომატოლოგი » - კ.გამსახურდიას ქუჩა #38; ტელ.: 5 55 40 72 07; 5 57 22 70 27 - 25% ფასადაკლება</a:t>
            </a:r>
            <a:endParaRPr lang="en-US" sz="900" dirty="0"/>
          </a:p>
          <a:p>
            <a:pPr lvl="2"/>
            <a:r>
              <a:rPr lang="ka-GE" sz="900" dirty="0"/>
              <a:t>ქ. ბათუმი - « დენტალ-არტი - ლერმონტოვის ქ #94/57; ტელ.: 24 69 22 -  10%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ქუთაისი – « ქუთაისის რეგიონალური სტომატოლოგიური ცენტრი » - რუსთაველის ქ. #6; ტელ.:  24 19 88; 24 37 77- 30% ფასდაკლება</a:t>
            </a:r>
            <a:endParaRPr lang="en-US" sz="900" dirty="0"/>
          </a:p>
          <a:p>
            <a:pPr lvl="2"/>
            <a:r>
              <a:rPr lang="ka-GE" sz="900" dirty="0"/>
              <a:t>ქ. ქუთაისი – « დენტა ლუქსი» - თამარ მეფის #42; ტელ.: 2 4 19 88;  24 37 77-25% ფასდაკლება</a:t>
            </a:r>
            <a:endParaRPr lang="en-US" sz="900" dirty="0"/>
          </a:p>
          <a:p>
            <a:r>
              <a:rPr lang="fr-FR" sz="900" dirty="0"/>
              <a:t> </a:t>
            </a:r>
            <a:endParaRPr lang="en-US" sz="900" dirty="0"/>
          </a:p>
          <a:p>
            <a:pPr lvl="1"/>
            <a:r>
              <a:rPr lang="it-IT" sz="900" b="1" dirty="0"/>
              <a:t>სასწრაფო გადაუდებელი დახმარება</a:t>
            </a:r>
            <a:endParaRPr lang="en-US" sz="900" dirty="0"/>
          </a:p>
          <a:p>
            <a:pPr lvl="2"/>
            <a:r>
              <a:rPr lang="ka-GE" sz="900" dirty="0"/>
              <a:t>ქ. თბილისი - « კატასტროფის მედიცინის ცენტრი » - წინანდლის ქ.# 9; ტელ.:  2 31 132 02;  2 31 13 21</a:t>
            </a:r>
            <a:endParaRPr lang="en-US" sz="900" dirty="0"/>
          </a:p>
          <a:p>
            <a:pPr lvl="2"/>
            <a:r>
              <a:rPr lang="ka-GE" sz="900" dirty="0"/>
              <a:t>ქ. თბილისი - « პედიატრი » - ქართველიშვილის #3; ტელ.:  2 53 06 06;  2 18 22 11</a:t>
            </a:r>
            <a:endParaRPr lang="en-US" sz="900" dirty="0"/>
          </a:p>
          <a:p>
            <a:pPr lvl="2"/>
            <a:r>
              <a:rPr lang="ka-GE" sz="900" dirty="0"/>
              <a:t>ქ. თბილისი - « კარდიოექსპრესი » - ვაჟა-ფშაველას გამზ. #83/11;  ტელ.:  2 39 00 00; 2 95 00 00; 2 32 05 05</a:t>
            </a:r>
            <a:endParaRPr lang="en-US" sz="900" dirty="0"/>
          </a:p>
          <a:p>
            <a:r>
              <a:rPr lang="fr-FR" sz="900" dirty="0"/>
              <a:t> </a:t>
            </a:r>
            <a:endParaRPr lang="en-US" sz="900" dirty="0"/>
          </a:p>
          <a:p>
            <a:pPr lvl="1"/>
            <a:r>
              <a:rPr lang="it-IT" sz="900" b="1" dirty="0"/>
              <a:t>სააფთიაქო ქსელი</a:t>
            </a:r>
            <a:endParaRPr lang="en-US" sz="900" dirty="0"/>
          </a:p>
          <a:p>
            <a:pPr lvl="2"/>
            <a:r>
              <a:rPr lang="ka-GE" sz="900" dirty="0"/>
              <a:t>სააფთიაქო ქსელი  « სახალხო აფთიაქი » </a:t>
            </a:r>
            <a:endParaRPr lang="en-US" sz="900" dirty="0"/>
          </a:p>
          <a:p>
            <a:pPr lvl="2"/>
            <a:r>
              <a:rPr lang="ka-GE" sz="900" dirty="0"/>
              <a:t>სააფთიაქო ქსელი « PSP » </a:t>
            </a:r>
            <a:endParaRPr lang="en-US" sz="900" dirty="0"/>
          </a:p>
          <a:p>
            <a:pPr lvl="2"/>
            <a:r>
              <a:rPr lang="ka-GE" sz="900" dirty="0"/>
              <a:t>სააფთიაქო ქსელი « ავერსი -ფარმა » </a:t>
            </a:r>
            <a:endParaRPr lang="en-US" sz="900" dirty="0"/>
          </a:p>
          <a:p>
            <a:pPr lvl="2"/>
            <a:r>
              <a:rPr lang="ka-GE" sz="900" dirty="0"/>
              <a:t>სააფთიაქო ქსელი « გეფა » </a:t>
            </a:r>
            <a:endParaRPr lang="en-US" sz="900" dirty="0"/>
          </a:p>
          <a:p>
            <a:pPr lvl="1" algn="just">
              <a:lnSpc>
                <a:spcPct val="115000"/>
              </a:lnSpc>
              <a:spcAft>
                <a:spcPts val="0"/>
              </a:spcAft>
              <a:buSzPts val="900"/>
            </a:pPr>
            <a:endParaRPr lang="en-US" sz="900" b="1" dirty="0">
              <a:ea typeface="Calibri" panose="020F0502020204030204" pitchFamily="34" charset="0"/>
              <a:cs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74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14451</TotalTime>
  <Words>293</Words>
  <Application>Microsoft Office PowerPoint</Application>
  <PresentationFormat>On-screen Show (4:3)</PresentationFormat>
  <Paragraphs>134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AcadNusx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vano</dc:creator>
  <cp:lastModifiedBy>Lali Andronikashvili</cp:lastModifiedBy>
  <cp:revision>483</cp:revision>
  <dcterms:created xsi:type="dcterms:W3CDTF">2013-01-28T09:16:56Z</dcterms:created>
  <dcterms:modified xsi:type="dcterms:W3CDTF">2018-11-15T10:49:55Z</dcterms:modified>
</cp:coreProperties>
</file>